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90" r:id="rId11"/>
    <p:sldId id="273" r:id="rId12"/>
    <p:sldId id="266" r:id="rId13"/>
    <p:sldId id="265" r:id="rId14"/>
    <p:sldId id="272" r:id="rId15"/>
    <p:sldId id="277" r:id="rId16"/>
    <p:sldId id="278" r:id="rId17"/>
    <p:sldId id="279" r:id="rId18"/>
    <p:sldId id="281" r:id="rId19"/>
    <p:sldId id="282" r:id="rId20"/>
    <p:sldId id="264" r:id="rId21"/>
    <p:sldId id="267" r:id="rId22"/>
    <p:sldId id="292" r:id="rId23"/>
    <p:sldId id="293" r:id="rId24"/>
    <p:sldId id="294" r:id="rId25"/>
    <p:sldId id="257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4" autoAdjust="0"/>
    <p:restoredTop sz="94660"/>
  </p:normalViewPr>
  <p:slideViewPr>
    <p:cSldViewPr snapToGrid="0">
      <p:cViewPr>
        <p:scale>
          <a:sx n="160" d="100"/>
          <a:sy n="160" d="100"/>
        </p:scale>
        <p:origin x="408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574" y="1304859"/>
            <a:ext cx="2520000" cy="3779945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Documents and Settings\tdz\桌面\xpic5216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902" y="1304836"/>
            <a:ext cx="2520000" cy="3778156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1230" y="1304859"/>
            <a:ext cx="2520000" cy="377811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Documents and Settings\tdz\桌面\01.jp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3558" y="1303145"/>
            <a:ext cx="2520000" cy="3781538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 userDrawn="1"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30" name="TextBox 29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源码概览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3" name="组合 32"/>
          <p:cNvGrpSpPr/>
          <p:nvPr userDrawn="1"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34" name="TextBox 3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启动流程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7" name="组合 36"/>
          <p:cNvGrpSpPr/>
          <p:nvPr userDrawn="1"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38" name="TextBox 37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渲染原理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41" name="组合 40"/>
          <p:cNvGrpSpPr/>
          <p:nvPr userDrawn="1"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42" name="TextBox 41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通信机制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7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7.jpeg"/><Relationship Id="rId5" Type="http://schemas.microsoft.com/office/2007/relationships/hdphoto" Target="../media/hdphoto6.wdp"/><Relationship Id="rId6" Type="http://schemas.openxmlformats.org/officeDocument/2006/relationships/image" Target="../media/image32.png"/><Relationship Id="rId7" Type="http://schemas.openxmlformats.org/officeDocument/2006/relationships/image" Target="../media/image29.jpe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1.wdp"/><Relationship Id="rId5" Type="http://schemas.openxmlformats.org/officeDocument/2006/relationships/image" Target="../media/image30.jpeg"/><Relationship Id="rId6" Type="http://schemas.microsoft.com/office/2007/relationships/hdphoto" Target="../media/hdphoto2.wdp"/><Relationship Id="rId7" Type="http://schemas.openxmlformats.org/officeDocument/2006/relationships/image" Target="../media/image31.jpe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0.jpeg"/><Relationship Id="rId5" Type="http://schemas.microsoft.com/office/2007/relationships/hdphoto" Target="../media/hdphoto2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6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042" y="4603662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1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12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通信桥与配置表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1127929" y="1704365"/>
            <a:ext cx="26534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通信桥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1127929" y="214512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一句话总结代码通信方式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1094890" y="2758180"/>
            <a:ext cx="10182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713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1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12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通信桥与配置表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1127929" y="1704365"/>
            <a:ext cx="26534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1127929" y="214512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一句话总结代码通信方式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1094890" y="2758180"/>
            <a:ext cx="10182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64" y="323557"/>
            <a:ext cx="7831924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556312" y="288910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8" y="246490"/>
            <a:ext cx="8279481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556312" y="288910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334837"/>
            <a:ext cx="68096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1134334" y="2979013"/>
            <a:ext cx="6361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95419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41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50072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5" y="2003558"/>
            <a:ext cx="8348886" cy="4465511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1108003" y="1558403"/>
            <a:ext cx="326421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框架结构图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2000</TotalTime>
  <Words>943</Words>
  <Application>Microsoft Macintosh PowerPoint</Application>
  <PresentationFormat>宽屏</PresentationFormat>
  <Paragraphs>175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330</cp:revision>
  <dcterms:created xsi:type="dcterms:W3CDTF">2013-07-16T06:18:55Z</dcterms:created>
  <dcterms:modified xsi:type="dcterms:W3CDTF">2017-04-25T02:06:25Z</dcterms:modified>
</cp:coreProperties>
</file>